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0" r:id="rId3"/>
    <p:sldId id="273" r:id="rId4"/>
    <p:sldId id="269" r:id="rId5"/>
    <p:sldId id="271" r:id="rId6"/>
    <p:sldId id="270" r:id="rId7"/>
    <p:sldId id="275" r:id="rId8"/>
    <p:sldId id="274" r:id="rId9"/>
    <p:sldId id="276" r:id="rId10"/>
    <p:sldId id="277" r:id="rId11"/>
    <p:sldId id="278" r:id="rId12"/>
    <p:sldId id="266" r:id="rId13"/>
    <p:sldId id="267" r:id="rId14"/>
    <p:sldId id="268" r:id="rId1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14F7BB59-6500-4537-94EE-2F5475FF0172}" type="datetimeFigureOut">
              <a:rPr kumimoji="1" lang="ja-JP" altLang="en-US" smtClean="0"/>
              <a:t>2021/5/10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D5CE6137-0970-4CEC-B77E-49CA8A6BC48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kumimoji="1"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kumimoji="1"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2.jpeg"/><Relationship Id="rId5" Type="http://schemas.openxmlformats.org/officeDocument/2006/relationships/image" Target="../media/image11.pn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5.jpe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8.png"/><Relationship Id="rId5" Type="http://schemas.openxmlformats.org/officeDocument/2006/relationships/image" Target="../media/image5.jpe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9.png"/><Relationship Id="rId5" Type="http://schemas.openxmlformats.org/officeDocument/2006/relationships/image" Target="../media/image5.jpe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0.png"/><Relationship Id="rId5" Type="http://schemas.openxmlformats.org/officeDocument/2006/relationships/image" Target="../media/image5.jpe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　　　制作</a:t>
            </a:r>
            <a:r>
              <a:rPr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発表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7846640" cy="1752600"/>
          </a:xfrm>
        </p:spPr>
        <p:txBody>
          <a:bodyPr/>
          <a:lstStyle/>
          <a:p>
            <a:pPr algn="r"/>
            <a:r>
              <a:rPr kumimoji="1" lang="en-US" altLang="ja-JP" dirty="0" smtClean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2021.5.14</a:t>
            </a:r>
          </a:p>
          <a:p>
            <a:pPr algn="r"/>
            <a:r>
              <a:rPr lang="ja-JP" altLang="en-US" dirty="0" smtClean="0">
                <a:solidFill>
                  <a:schemeClr val="tx1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志村和樹</a:t>
            </a:r>
            <a:endParaRPr kumimoji="1" lang="ja-JP" altLang="en-US" dirty="0">
              <a:solidFill>
                <a:schemeClr val="tx1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1027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511750" y="3501008"/>
            <a:ext cx="6252026" cy="244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202011game\Desktop\MyUnityProjects\AnimalVillage\Recordings\image_005_00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13" t="34401" r="11745" b="31199"/>
          <a:stretch/>
        </p:blipFill>
        <p:spPr bwMode="auto">
          <a:xfrm>
            <a:off x="5076056" y="2338327"/>
            <a:ext cx="899652" cy="1015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202011game\Desktop\MyUnityProjects\AnimalVillage\Recordings\image_006_00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65" t="35115" r="9169" b="29769"/>
          <a:stretch/>
        </p:blipFill>
        <p:spPr bwMode="auto">
          <a:xfrm>
            <a:off x="971600" y="2327776"/>
            <a:ext cx="958646" cy="1036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184" t="74900" r="-1211" b="-808"/>
          <a:stretch/>
        </p:blipFill>
        <p:spPr bwMode="auto">
          <a:xfrm>
            <a:off x="7424274" y="2492896"/>
            <a:ext cx="1320996" cy="915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41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最後の方までプレイすると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6" name="Last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728788"/>
            <a:ext cx="8229600" cy="4621212"/>
          </a:xfrm>
        </p:spPr>
      </p:pic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903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制作を続けるなら・・・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セーブ機能の実装</a:t>
            </a:r>
            <a:endParaRPr lang="en-US" altLang="ja-JP" sz="32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各キャラ特有イベントの実装</a:t>
            </a:r>
            <a:r>
              <a:rPr lang="en-US" altLang="ja-JP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/>
            </a:r>
            <a:br>
              <a:rPr lang="en-US" altLang="ja-JP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</a:b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（猫とじゃんけん、犬と追いかけっこ、</a:t>
            </a:r>
            <a:r>
              <a:rPr lang="en-US" altLang="ja-JP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/>
            </a:r>
            <a:br>
              <a:rPr lang="en-US" altLang="ja-JP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</a:b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　鳥の卵集め・・・など）</a:t>
            </a:r>
            <a:endParaRPr lang="en-US" altLang="ja-JP" sz="32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32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開発スケジュール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ああああ</a:t>
            </a:r>
            <a:endParaRPr lang="ja-JP" altLang="en-US" sz="32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marL="0" indent="0">
              <a:buNone/>
            </a:pPr>
            <a:r>
              <a:rPr kumimoji="1" lang="en-US" altLang="ja-JP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	</a:t>
            </a:r>
            <a:endParaRPr kumimoji="1" lang="en-US" altLang="ja-JP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797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使用素材（アセット等）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46856" y="1591922"/>
            <a:ext cx="4989240" cy="5293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3A299"/>
              </a:buCl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アイコン</a:t>
            </a:r>
            <a:endParaRPr lang="en-US" altLang="ja-JP" sz="3200" dirty="0" smtClean="0">
              <a:solidFill>
                <a:srgbClr val="292934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smtClean="0"/>
              <a:t>100 Alchemy item icons - free</a:t>
            </a:r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smtClean="0"/>
              <a:t>Colorful Buttons</a:t>
            </a:r>
          </a:p>
          <a:p>
            <a:pPr>
              <a:buClr>
                <a:srgbClr val="93A299"/>
              </a:buClr>
              <a:buFont typeface="Wingdings" panose="05000000000000000000" pitchFamily="2" charset="2"/>
              <a:buChar char="n"/>
            </a:pPr>
            <a:r>
              <a:rPr lang="en-US" altLang="ja-JP" sz="3200" dirty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3</a:t>
            </a:r>
            <a:r>
              <a:rPr lang="en-US" altLang="ja-JP" sz="3200" dirty="0" smtClean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D</a:t>
            </a:r>
            <a:r>
              <a:rPr lang="ja-JP" altLang="en-US" sz="3200" dirty="0" smtClean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モデル</a:t>
            </a:r>
            <a:endParaRPr lang="en-US" altLang="ja-JP" dirty="0" smtClean="0">
              <a:solidFill>
                <a:srgbClr val="292934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smtClean="0"/>
              <a:t>5 animated Voxel animals</a:t>
            </a:r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smtClean="0"/>
              <a:t>RPG Poly Pack - Lite</a:t>
            </a:r>
          </a:p>
          <a:p>
            <a:pPr>
              <a:buClr>
                <a:srgbClr val="93A299"/>
              </a:buClr>
              <a:buFont typeface="Wingdings" panose="05000000000000000000" pitchFamily="2" charset="2"/>
              <a:buChar char="n"/>
            </a:pPr>
            <a:r>
              <a:rPr lang="en-US" altLang="ja-JP" sz="3200" dirty="0" smtClean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Tween</a:t>
            </a:r>
            <a:endParaRPr lang="en-US" altLang="ja-JP" dirty="0" smtClean="0"/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err="1" smtClean="0"/>
              <a:t>DOTween</a:t>
            </a:r>
            <a:r>
              <a:rPr lang="en-US" altLang="ja-JP" sz="2000" dirty="0" smtClean="0"/>
              <a:t> (</a:t>
            </a:r>
            <a:r>
              <a:rPr lang="en-US" altLang="ja-JP" sz="2000" dirty="0" err="1" smtClean="0"/>
              <a:t>HOTween</a:t>
            </a:r>
            <a:r>
              <a:rPr lang="en-US" altLang="ja-JP" sz="2000" dirty="0" smtClean="0"/>
              <a:t> v2)</a:t>
            </a:r>
          </a:p>
        </p:txBody>
      </p:sp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4695328" y="1591922"/>
            <a:ext cx="4989240" cy="5293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3A299"/>
              </a:buClr>
              <a:buFont typeface="Wingdings" panose="05000000000000000000" pitchFamily="2" charset="2"/>
              <a:buChar char="n"/>
            </a:pPr>
            <a:r>
              <a:rPr lang="en-US" altLang="ja-JP" sz="3200" smtClean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GUI</a:t>
            </a:r>
            <a:endParaRPr lang="en-US" altLang="ja-JP" sz="3200" dirty="0" smtClean="0">
              <a:solidFill>
                <a:srgbClr val="292934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marL="0" indent="0">
              <a:buFont typeface="Arial" pitchFamily="34" charset="0"/>
              <a:buNone/>
            </a:pPr>
            <a:r>
              <a:rPr lang="ja-JP" altLang="en-US" sz="2000" dirty="0"/>
              <a:t>いらすと</a:t>
            </a:r>
            <a:r>
              <a:rPr lang="ja-JP" altLang="en-US" sz="2000" dirty="0" err="1" smtClean="0"/>
              <a:t>や</a:t>
            </a:r>
            <a:endParaRPr lang="en-US" altLang="ja-JP" sz="2000" dirty="0" smtClean="0"/>
          </a:p>
          <a:p>
            <a:pPr>
              <a:buClr>
                <a:srgbClr val="93A299"/>
              </a:buClr>
              <a:buFont typeface="Wingdings" panose="05000000000000000000" pitchFamily="2" charset="2"/>
              <a:buChar char="n"/>
            </a:pPr>
            <a:r>
              <a:rPr lang="ja-JP" altLang="en-US" sz="3200" dirty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エフェクト</a:t>
            </a:r>
            <a:endParaRPr lang="en-US" altLang="ja-JP" sz="2000" dirty="0">
              <a:solidFill>
                <a:srgbClr val="292934"/>
              </a:solidFill>
            </a:endParaRPr>
          </a:p>
          <a:p>
            <a:pPr marL="0" indent="0">
              <a:buNone/>
            </a:pPr>
            <a:r>
              <a:rPr lang="en-US" altLang="ja-JP" sz="2000" dirty="0"/>
              <a:t>Cartoon FX Free Pack</a:t>
            </a:r>
          </a:p>
          <a:p>
            <a:pPr marL="0" indent="0">
              <a:buNone/>
            </a:pPr>
            <a:r>
              <a:rPr lang="en-US" altLang="ja-JP" sz="2000" dirty="0" err="1"/>
              <a:t>Polygonal's</a:t>
            </a:r>
            <a:r>
              <a:rPr lang="en-US" altLang="ja-JP" sz="2000" dirty="0"/>
              <a:t> Low-Poly Particle Pack</a:t>
            </a:r>
            <a:endParaRPr lang="ja-JP" altLang="en-US" sz="2000" dirty="0"/>
          </a:p>
          <a:p>
            <a:pPr marL="0" indent="0">
              <a:buFont typeface="Arial" pitchFamily="34" charset="0"/>
              <a:buNone/>
            </a:pPr>
            <a:endParaRPr lang="en-US" altLang="ja-JP" sz="2000" dirty="0" smtClean="0"/>
          </a:p>
        </p:txBody>
      </p:sp>
    </p:spTree>
    <p:extLst>
      <p:ext uri="{BB962C8B-B14F-4D97-AF65-F5344CB8AC3E}">
        <p14:creationId xmlns:p14="http://schemas.microsoft.com/office/powerpoint/2010/main" val="3619300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まとめ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446856" y="1591922"/>
            <a:ext cx="8507434" cy="52934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3A299"/>
              </a:buCl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アイコン</a:t>
            </a:r>
            <a:endParaRPr lang="en-US" altLang="ja-JP" sz="3200" dirty="0" smtClean="0">
              <a:solidFill>
                <a:srgbClr val="292934"/>
              </a:solidFill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smtClean="0"/>
              <a:t>100 Alchemy item icons - free</a:t>
            </a:r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smtClean="0"/>
              <a:t>Colorful Buttons</a:t>
            </a:r>
          </a:p>
          <a:p>
            <a:pPr>
              <a:buClr>
                <a:srgbClr val="93A299"/>
              </a:buClr>
              <a:buFont typeface="Wingdings" panose="05000000000000000000" pitchFamily="2" charset="2"/>
              <a:buChar char="n"/>
            </a:pPr>
            <a:r>
              <a:rPr lang="en-US" altLang="ja-JP" sz="3200" dirty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3</a:t>
            </a:r>
            <a:r>
              <a:rPr lang="en-US" altLang="ja-JP" sz="3200" dirty="0" smtClean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D</a:t>
            </a:r>
            <a:r>
              <a:rPr lang="ja-JP" altLang="en-US" sz="3200" dirty="0" smtClean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モデル</a:t>
            </a:r>
            <a:endParaRPr lang="en-US" altLang="ja-JP" dirty="0" smtClean="0">
              <a:solidFill>
                <a:srgbClr val="292934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smtClean="0"/>
              <a:t>5 animated Voxel animals</a:t>
            </a:r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smtClean="0"/>
              <a:t>RPG Poly Pack - Lite</a:t>
            </a:r>
          </a:p>
          <a:p>
            <a:pPr>
              <a:buClr>
                <a:srgbClr val="93A299"/>
              </a:buClr>
              <a:buFont typeface="Wingdings" panose="05000000000000000000" pitchFamily="2" charset="2"/>
              <a:buChar char="n"/>
            </a:pPr>
            <a:r>
              <a:rPr lang="en-US" altLang="ja-JP" sz="3200" dirty="0" smtClean="0">
                <a:solidFill>
                  <a:srgbClr val="292934"/>
                </a:solidFill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Tween</a:t>
            </a:r>
            <a:endParaRPr lang="en-US" altLang="ja-JP" dirty="0" smtClean="0"/>
          </a:p>
          <a:p>
            <a:pPr marL="0" indent="0">
              <a:buFont typeface="Arial" pitchFamily="34" charset="0"/>
              <a:buNone/>
            </a:pPr>
            <a:r>
              <a:rPr lang="en-US" altLang="ja-JP" sz="2000" dirty="0" err="1" smtClean="0"/>
              <a:t>DOTween</a:t>
            </a:r>
            <a:r>
              <a:rPr lang="en-US" altLang="ja-JP" sz="2000" dirty="0" smtClean="0"/>
              <a:t> (</a:t>
            </a:r>
            <a:r>
              <a:rPr lang="en-US" altLang="ja-JP" sz="2000" dirty="0" err="1" smtClean="0"/>
              <a:t>HOTween</a:t>
            </a:r>
            <a:r>
              <a:rPr lang="en-US" altLang="ja-JP" sz="2000" dirty="0" smtClean="0"/>
              <a:t> v2)</a:t>
            </a:r>
          </a:p>
        </p:txBody>
      </p:sp>
    </p:spTree>
    <p:extLst>
      <p:ext uri="{BB962C8B-B14F-4D97-AF65-F5344CB8AC3E}">
        <p14:creationId xmlns:p14="http://schemas.microsoft.com/office/powerpoint/2010/main" val="104271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ゲーム説明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kumimoji="1"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タイトル</a:t>
            </a:r>
            <a:r>
              <a:rPr lang="ja-JP" altLang="en-US" sz="35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　</a:t>
            </a:r>
            <a:r>
              <a:rPr lang="ja-JP" altLang="en-US" sz="35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～</a:t>
            </a:r>
            <a:r>
              <a:rPr lang="en-US" altLang="ja-JP" sz="35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Animal</a:t>
            </a:r>
            <a:r>
              <a:rPr lang="ja-JP" altLang="en-US" sz="35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 </a:t>
            </a:r>
            <a:r>
              <a:rPr lang="en-US" altLang="ja-JP" sz="35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Village</a:t>
            </a:r>
            <a:r>
              <a:rPr lang="ja-JP" altLang="en-US" sz="3500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～</a:t>
            </a:r>
            <a:endParaRPr kumimoji="1" lang="en-US" altLang="ja-JP" sz="3500" dirty="0" smtClean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ジャンル</a:t>
            </a:r>
            <a:r>
              <a:rPr lang="ja-JP" altLang="en-US" sz="3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　</a:t>
            </a:r>
            <a:r>
              <a:rPr lang="ja-JP" altLang="en-US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スマホアプリでよくある放置育成ゲーム</a:t>
            </a:r>
            <a:endParaRPr lang="en-US" altLang="ja-JP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内容</a:t>
            </a:r>
            <a:endParaRPr lang="en-US" altLang="ja-JP" sz="32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marL="0" indent="0">
              <a:buNone/>
            </a:pPr>
            <a:endParaRPr lang="en-US" altLang="ja-JP" sz="14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marL="0" indent="0">
              <a:buNone/>
            </a:pPr>
            <a:r>
              <a:rPr lang="ja-JP" altLang="en-US" sz="2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・時間</a:t>
            </a:r>
            <a:r>
              <a:rPr lang="ja-JP" altLang="en-US" sz="2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経過でゴールドを獲得できます</a:t>
            </a:r>
          </a:p>
          <a:p>
            <a:pPr marL="0" indent="0">
              <a:buNone/>
            </a:pPr>
            <a:r>
              <a:rPr lang="ja-JP" altLang="en-US" sz="2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・キャラクター</a:t>
            </a:r>
            <a:r>
              <a:rPr lang="ja-JP" altLang="en-US" sz="2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にリンゴや薬を上げることでハートを獲得できます</a:t>
            </a:r>
          </a:p>
          <a:p>
            <a:pPr marL="0" indent="0">
              <a:buNone/>
            </a:pPr>
            <a:r>
              <a:rPr lang="ja-JP" altLang="en-US" sz="2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・獲得</a:t>
            </a:r>
            <a:r>
              <a:rPr lang="ja-JP" altLang="en-US" sz="2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したゴールドによって新マップを追加できます</a:t>
            </a:r>
          </a:p>
          <a:p>
            <a:pPr marL="0" indent="0">
              <a:buNone/>
            </a:pPr>
            <a:r>
              <a:rPr lang="ja-JP" altLang="en-US" sz="2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・</a:t>
            </a:r>
            <a:r>
              <a:rPr lang="ja-JP" altLang="en-US" sz="2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獲得</a:t>
            </a:r>
            <a:r>
              <a:rPr lang="ja-JP" altLang="en-US" sz="2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したハートによってキャラクターを追加できます</a:t>
            </a:r>
          </a:p>
          <a:p>
            <a:pPr marL="0" indent="0">
              <a:buNone/>
            </a:pPr>
            <a:r>
              <a:rPr lang="ja-JP" altLang="en-US" sz="20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・ゲーム</a:t>
            </a:r>
            <a:r>
              <a:rPr lang="ja-JP" altLang="en-US" sz="20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進捗ミッションをこなすことでダイヤを獲得できます</a:t>
            </a:r>
            <a:endParaRPr kumimoji="1" lang="en-US" altLang="ja-JP" sz="20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 marL="0" indent="0">
              <a:buNone/>
            </a:pPr>
            <a:r>
              <a:rPr kumimoji="1" lang="en-US" altLang="ja-JP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	</a:t>
            </a:r>
            <a:endParaRPr kumimoji="1" lang="en-US" altLang="ja-JP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3591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ゲーム説明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7" name="UI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728788"/>
            <a:ext cx="8229600" cy="4621212"/>
          </a:xfrm>
        </p:spPr>
      </p:pic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1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独自性（こだわり）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ゲームの目的がわかりやすい</a:t>
            </a:r>
            <a:endParaRPr lang="en-US" altLang="ja-JP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kumimoji="1"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直観的に操作できるような</a:t>
            </a:r>
            <a:r>
              <a:rPr kumimoji="1" lang="en-US" altLang="ja-JP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UI</a:t>
            </a: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複数のポイントからやりこみ要素を期待させる</a:t>
            </a:r>
            <a:endParaRPr kumimoji="1" lang="en-US" altLang="ja-JP" sz="32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プログラミング</a:t>
            </a:r>
            <a:r>
              <a:rPr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技術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電光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掲示板のような流れるテキストの演出</a:t>
            </a:r>
            <a:endParaRPr kumimoji="1" lang="en-US" altLang="ja-JP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MovingTex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3236" y="2348880"/>
            <a:ext cx="7371872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32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プログラミング</a:t>
            </a:r>
            <a:r>
              <a:rPr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技術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en-US" altLang="ja-JP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2D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</a:t>
            </a:r>
            <a:r>
              <a:rPr lang="en-US" altLang="ja-JP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UI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上に</a:t>
            </a:r>
            <a:r>
              <a:rPr lang="en-US" altLang="ja-JP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3D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キャラクターを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表示</a:t>
            </a:r>
            <a:endParaRPr kumimoji="1" lang="en-US" altLang="ja-JP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3DUI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5576" y="2348880"/>
            <a:ext cx="7371871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239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プログラミング</a:t>
            </a:r>
            <a:r>
              <a:rPr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技術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新キャラ生成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時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</a:t>
            </a:r>
            <a:r>
              <a:rPr lang="en-US" altLang="ja-JP" sz="3200" dirty="0" err="1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DOTween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による演出</a:t>
            </a:r>
            <a:endParaRPr lang="en-US" altLang="ja-JP" sz="32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nima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5576" y="2348880"/>
            <a:ext cx="7371871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670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プログラミング</a:t>
            </a:r>
            <a:r>
              <a:rPr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技術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新マップ生成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時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の</a:t>
            </a:r>
            <a:r>
              <a:rPr lang="en-US" altLang="ja-JP" sz="3200" dirty="0" err="1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DOTween</a:t>
            </a:r>
            <a:r>
              <a:rPr lang="ja-JP" altLang="en-US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による演出</a:t>
            </a:r>
            <a:endParaRPr lang="en-US" altLang="ja-JP" sz="3200" dirty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Map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5576" y="2348880"/>
            <a:ext cx="7371871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184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プログラミング</a:t>
            </a:r>
            <a:r>
              <a:rPr lang="ja-JP" altLang="en-US" dirty="0" smtClean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技術</a:t>
            </a:r>
            <a:endParaRPr kumimoji="1" lang="ja-JP" altLang="en-US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キャラが自由にうろうろする動作</a:t>
            </a:r>
            <a:endParaRPr lang="en-US" altLang="ja-JP" sz="32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新マップ生成時に</a:t>
            </a:r>
            <a:r>
              <a:rPr lang="en-US" altLang="ja-JP" sz="3200" dirty="0" err="1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NavMesh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を動的に</a:t>
            </a:r>
            <a:r>
              <a:rPr lang="en-US" altLang="ja-JP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Bake</a:t>
            </a:r>
          </a:p>
          <a:p>
            <a:pPr>
              <a:buFont typeface="Wingdings" panose="05000000000000000000" pitchFamily="2" charset="2"/>
              <a:buChar char="n"/>
            </a:pPr>
            <a:r>
              <a:rPr lang="en-US" altLang="ja-JP" sz="3200" dirty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Bake</a:t>
            </a: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したマップ上に新キャラ生成時の</a:t>
            </a:r>
            <a:r>
              <a:rPr lang="en-US" altLang="ja-JP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/>
            </a:r>
            <a:br>
              <a:rPr lang="en-US" altLang="ja-JP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</a:br>
            <a:r>
              <a:rPr lang="ja-JP" altLang="en-US" sz="3200" dirty="0" smtClean="0">
                <a:latin typeface="HGS創英角ｺﾞｼｯｸUB" panose="020B0900000000000000" pitchFamily="50" charset="-128"/>
                <a:ea typeface="HGS創英角ｺﾞｼｯｸUB" panose="020B0900000000000000" pitchFamily="50" charset="-128"/>
              </a:rPr>
              <a:t>エラー対処</a:t>
            </a:r>
            <a:endParaRPr lang="en-US" altLang="ja-JP" sz="3200" dirty="0" smtClean="0">
              <a:latin typeface="HGS創英角ｺﾞｼｯｸUB" panose="020B0900000000000000" pitchFamily="50" charset="-128"/>
              <a:ea typeface="HGS創英角ｺﾞｼｯｸUB" panose="020B0900000000000000" pitchFamily="50" charset="-128"/>
            </a:endParaRPr>
          </a:p>
        </p:txBody>
      </p:sp>
      <p:pic>
        <p:nvPicPr>
          <p:cNvPr id="4" name="Picture 3" descr="C:\Users\202011game\Desktop\MyUnityProjects\AnimalVillage\Recordings\image_004_00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2" r="14552" b="50000"/>
          <a:stretch/>
        </p:blipFill>
        <p:spPr bwMode="auto">
          <a:xfrm>
            <a:off x="6012160" y="404664"/>
            <a:ext cx="2942130" cy="115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202011game\Desktop\MyUnityProjects\AnimalVillage\Recordings\image_007_00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2" t="31651" r="33684" b="29520"/>
          <a:stretch/>
        </p:blipFill>
        <p:spPr bwMode="auto">
          <a:xfrm>
            <a:off x="7308167" y="5700931"/>
            <a:ext cx="1842867" cy="1146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775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クラリティ">
  <a:themeElements>
    <a:clrScheme name="クラリティ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クラシック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クラリティ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173</TotalTime>
  <Words>200</Words>
  <Application>Microsoft Office PowerPoint</Application>
  <PresentationFormat>画面に合わせる (4:3)</PresentationFormat>
  <Paragraphs>61</Paragraphs>
  <Slides>14</Slides>
  <Notes>0</Notes>
  <HiddenSlides>0</HiddenSlides>
  <MMClips>6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5" baseType="lpstr">
      <vt:lpstr>クラリティ</vt:lpstr>
      <vt:lpstr>　　　制作発表</vt:lpstr>
      <vt:lpstr>ゲーム説明</vt:lpstr>
      <vt:lpstr>ゲーム説明</vt:lpstr>
      <vt:lpstr>独自性（こだわり）</vt:lpstr>
      <vt:lpstr>プログラミング技術</vt:lpstr>
      <vt:lpstr>プログラミング技術</vt:lpstr>
      <vt:lpstr>プログラミング技術</vt:lpstr>
      <vt:lpstr>プログラミング技術</vt:lpstr>
      <vt:lpstr>プログラミング技術</vt:lpstr>
      <vt:lpstr>最後の方までプレイすると</vt:lpstr>
      <vt:lpstr>制作を続けるなら・・・</vt:lpstr>
      <vt:lpstr>開発スケジュール</vt:lpstr>
      <vt:lpstr>使用素材（アセット等）</vt:lpstr>
      <vt:lpstr>まとめ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202011game</dc:creator>
  <cp:lastModifiedBy>202011game</cp:lastModifiedBy>
  <cp:revision>39</cp:revision>
  <dcterms:created xsi:type="dcterms:W3CDTF">2021-05-10T08:38:13Z</dcterms:created>
  <dcterms:modified xsi:type="dcterms:W3CDTF">2021-05-10T11:35:08Z</dcterms:modified>
</cp:coreProperties>
</file>

<file path=docProps/thumbnail.jpeg>
</file>